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Medium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Medium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italic.fntdata"/><Relationship Id="rId6" Type="http://schemas.openxmlformats.org/officeDocument/2006/relationships/slide" Target="slides/slide1.xml"/><Relationship Id="rId18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Вступление: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Представляемся и рассказываем, что за приложение разрабатываем.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c8dbfd4b3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c8dbfd4b3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c8dbfd4b3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c8dbfd4b3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c8dbfd4b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c8dbfd4b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работы: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c8dbfd4b3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c8dbfd4b3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8dbfd4b3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c8dbfd4b3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c8dbfd4b3_4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c8dbfd4b3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c8dbfd4b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c8dbfd4b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c8dbfd4b3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c8dbfd4b3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c8dbfd4b3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c8dbfd4b3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c8dbfd4b3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c8dbfd4b3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1750" y="560474"/>
            <a:ext cx="3692251" cy="40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550" y="1252100"/>
            <a:ext cx="529750" cy="5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15625" y="3638548"/>
            <a:ext cx="47106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Trebuchet MS"/>
                <a:ea typeface="Trebuchet MS"/>
                <a:cs typeface="Trebuchet MS"/>
                <a:sym typeface="Trebuchet MS"/>
              </a:rPr>
              <a:t>Мобильное приложение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84025" y="4183948"/>
            <a:ext cx="2952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учета посещаемости </a:t>
            </a:r>
            <a:endParaRPr sz="1800"/>
          </a:p>
        </p:txBody>
      </p:sp>
      <p:sp>
        <p:nvSpPr>
          <p:cNvPr id="58" name="Google Shape;58;p13"/>
          <p:cNvSpPr txBox="1"/>
          <p:nvPr/>
        </p:nvSpPr>
        <p:spPr>
          <a:xfrm>
            <a:off x="531625" y="1252100"/>
            <a:ext cx="3913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Trebuchet MS"/>
                <a:ea typeface="Trebuchet MS"/>
                <a:cs typeface="Trebuchet MS"/>
                <a:sym typeface="Trebuchet MS"/>
              </a:rPr>
              <a:t>VisitLog</a:t>
            </a:r>
            <a:endParaRPr sz="7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545800" y="133325"/>
            <a:ext cx="40524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Trebuchet MS"/>
                <a:ea typeface="Trebuchet MS"/>
                <a:cs typeface="Trebuchet MS"/>
                <a:sym typeface="Trebuchet MS"/>
              </a:rPr>
              <a:t>База данных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00" y="133325"/>
            <a:ext cx="1563850" cy="15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0948" y="1749125"/>
            <a:ext cx="6802126" cy="2094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</p:pic>
      <p:sp>
        <p:nvSpPr>
          <p:cNvPr id="137" name="Google Shape;137;p22"/>
          <p:cNvSpPr txBox="1"/>
          <p:nvPr/>
        </p:nvSpPr>
        <p:spPr>
          <a:xfrm>
            <a:off x="1792338" y="4173675"/>
            <a:ext cx="55593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Даталогическая модель базы данных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1389925" y="2640075"/>
            <a:ext cx="6713100" cy="26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Спасибо за внимание!</a:t>
            </a:r>
            <a:endParaRPr sz="48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00" y="-232128"/>
            <a:ext cx="8805802" cy="49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748" y="3316400"/>
            <a:ext cx="407825" cy="4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386900" y="3373175"/>
            <a:ext cx="34896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C1130"/>
                </a:solidFill>
              </a:rPr>
              <a:t>Создать простой и удобный дизайн</a:t>
            </a:r>
            <a:endParaRPr>
              <a:solidFill>
                <a:srgbClr val="4C1130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250" y="4355200"/>
            <a:ext cx="406800" cy="4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386900" y="4411425"/>
            <a:ext cx="34896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C1130"/>
                </a:solidFill>
              </a:rPr>
              <a:t>Разработать функционал программы</a:t>
            </a:r>
            <a:endParaRPr>
              <a:solidFill>
                <a:srgbClr val="4C1130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0088" y="3836313"/>
            <a:ext cx="406800" cy="4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386900" y="3892288"/>
            <a:ext cx="34896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C1130"/>
                </a:solidFill>
              </a:rPr>
              <a:t>Сформировать структуру базы данных</a:t>
            </a:r>
            <a:endParaRPr>
              <a:solidFill>
                <a:srgbClr val="4C1130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550" y="498350"/>
            <a:ext cx="406800" cy="4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59350" y="554600"/>
            <a:ext cx="34896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C1130"/>
                </a:solidFill>
              </a:rPr>
              <a:t>Автоматизация рутинных процессов </a:t>
            </a:r>
            <a:endParaRPr>
              <a:solidFill>
                <a:srgbClr val="4C1130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550" y="979600"/>
            <a:ext cx="406800" cy="4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59350" y="1035850"/>
            <a:ext cx="3891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C1130"/>
                </a:solidFill>
              </a:rPr>
              <a:t>Работа с базой данных с PC или смартфона</a:t>
            </a:r>
            <a:endParaRPr>
              <a:solidFill>
                <a:srgbClr val="4C1130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550" y="1517100"/>
            <a:ext cx="406800" cy="4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559350" y="1573350"/>
            <a:ext cx="43764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C1130"/>
                </a:solidFill>
              </a:rPr>
              <a:t>Поддержка устройств с OS Android 4.4.2 и выше</a:t>
            </a:r>
            <a:endParaRPr>
              <a:solidFill>
                <a:srgbClr val="4C1130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9">
            <a:alphaModFix/>
          </a:blip>
          <a:srcRect b="35649" l="0" r="0" t="0"/>
          <a:stretch/>
        </p:blipFill>
        <p:spPr>
          <a:xfrm>
            <a:off x="1053100" y="2320625"/>
            <a:ext cx="2191700" cy="282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10">
            <a:alphaModFix/>
          </a:blip>
          <a:srcRect b="51515" l="0" r="0" t="0"/>
          <a:stretch/>
        </p:blipFill>
        <p:spPr>
          <a:xfrm rot="10800000">
            <a:off x="5584775" y="-1"/>
            <a:ext cx="2658925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38" y="448538"/>
            <a:ext cx="7750532" cy="424642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1818400" y="4779825"/>
            <a:ext cx="5307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C1130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Пример кода. Разработка функционала панели навигации. </a:t>
            </a:r>
            <a:endParaRPr>
              <a:solidFill>
                <a:srgbClr val="4C113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63" y="322988"/>
            <a:ext cx="8206074" cy="449752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818400" y="4779825"/>
            <a:ext cx="5307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C1130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Пример кода. Верстка дизайна Item элемента.</a:t>
            </a:r>
            <a:endParaRPr>
              <a:solidFill>
                <a:srgbClr val="4C113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25" y="289200"/>
            <a:ext cx="8330457" cy="456507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1818400" y="4779825"/>
            <a:ext cx="5307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C1130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Пример кода. Создание базы данных и таблиц.</a:t>
            </a:r>
            <a:endParaRPr>
              <a:solidFill>
                <a:srgbClr val="4C113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10093" l="0" r="4652" t="3929"/>
          <a:stretch/>
        </p:blipFill>
        <p:spPr>
          <a:xfrm>
            <a:off x="3287225" y="0"/>
            <a:ext cx="585678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525" y="24403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25" y="1540725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513" y="41961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525" y="3318226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853150" y="1562438"/>
            <a:ext cx="1422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C1130"/>
                </a:solidFill>
                <a:latin typeface="Trebuchet MS"/>
                <a:ea typeface="Trebuchet MS"/>
                <a:cs typeface="Trebuchet MS"/>
                <a:sym typeface="Trebuchet MS"/>
              </a:rPr>
              <a:t>Календарь</a:t>
            </a:r>
            <a:endParaRPr sz="1800">
              <a:solidFill>
                <a:srgbClr val="4C113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271575" y="332300"/>
            <a:ext cx="3911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lang="ru" sz="3600">
                <a:latin typeface="Trebuchet MS"/>
                <a:ea typeface="Trebuchet MS"/>
                <a:cs typeface="Trebuchet MS"/>
                <a:sym typeface="Trebuchet MS"/>
              </a:rPr>
              <a:t> основных окна: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1395200" y="2440350"/>
            <a:ext cx="1422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C1130"/>
                </a:solidFill>
                <a:latin typeface="Trebuchet MS"/>
                <a:ea typeface="Trebuchet MS"/>
                <a:cs typeface="Trebuchet MS"/>
                <a:sym typeface="Trebuchet MS"/>
              </a:rPr>
              <a:t>Люди</a:t>
            </a:r>
            <a:endParaRPr sz="1800">
              <a:solidFill>
                <a:srgbClr val="4C113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853150" y="3318238"/>
            <a:ext cx="1422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C1130"/>
                </a:solidFill>
                <a:latin typeface="Trebuchet MS"/>
                <a:ea typeface="Trebuchet MS"/>
                <a:cs typeface="Trebuchet MS"/>
                <a:sym typeface="Trebuchet MS"/>
              </a:rPr>
              <a:t>Группы</a:t>
            </a:r>
            <a:endParaRPr sz="1800">
              <a:solidFill>
                <a:srgbClr val="4C113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346688" y="4250325"/>
            <a:ext cx="1612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C1130"/>
                </a:solidFill>
                <a:latin typeface="Trebuchet MS"/>
                <a:ea typeface="Trebuchet MS"/>
                <a:cs typeface="Trebuchet MS"/>
                <a:sym typeface="Trebuchet MS"/>
              </a:rPr>
              <a:t>Информация</a:t>
            </a:r>
            <a:endParaRPr sz="1800">
              <a:solidFill>
                <a:srgbClr val="4C113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00" y="221700"/>
            <a:ext cx="28064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771" y="221700"/>
            <a:ext cx="28064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267" y="221700"/>
            <a:ext cx="28064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450" y="152400"/>
            <a:ext cx="28064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25" y="152400"/>
            <a:ext cx="28064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771" y="152400"/>
            <a:ext cx="28064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064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771" y="152400"/>
            <a:ext cx="28064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142" y="152400"/>
            <a:ext cx="28064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